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2" r:id="rId1"/>
  </p:sldMasterIdLst>
  <p:notesMasterIdLst>
    <p:notesMasterId r:id="rId9"/>
  </p:notesMasterIdLst>
  <p:sldIdLst>
    <p:sldId id="262" r:id="rId2"/>
    <p:sldId id="256" r:id="rId3"/>
    <p:sldId id="267" r:id="rId4"/>
    <p:sldId id="270" r:id="rId5"/>
    <p:sldId id="289" r:id="rId6"/>
    <p:sldId id="271" r:id="rId7"/>
    <p:sldId id="28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3AC6"/>
    <a:srgbClr val="FF9999"/>
    <a:srgbClr val="83992A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 autoAdjust="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iwpr.net/about" TargetMode="External"/><Relationship Id="rId2" Type="http://schemas.openxmlformats.org/officeDocument/2006/relationships/hyperlink" Target="http://ucdp.uu.se/" TargetMode="External"/><Relationship Id="rId1" Type="http://schemas.openxmlformats.org/officeDocument/2006/relationships/hyperlink" Target="https://www.sipri.org/databases" TargetMode="External"/><Relationship Id="rId5" Type="http://schemas.openxmlformats.org/officeDocument/2006/relationships/hyperlink" Target="https://www.cartercenter.org/about/index.html" TargetMode="External"/><Relationship Id="rId4" Type="http://schemas.openxmlformats.org/officeDocument/2006/relationships/hyperlink" Target="https://www.hsfk.de/en/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iwpr.net/about" TargetMode="External"/><Relationship Id="rId2" Type="http://schemas.openxmlformats.org/officeDocument/2006/relationships/hyperlink" Target="http://ucdp.uu.se/" TargetMode="External"/><Relationship Id="rId1" Type="http://schemas.openxmlformats.org/officeDocument/2006/relationships/hyperlink" Target="https://www.sipri.org/databases" TargetMode="External"/><Relationship Id="rId5" Type="http://schemas.openxmlformats.org/officeDocument/2006/relationships/hyperlink" Target="https://www.cartercenter.org/about/index.html" TargetMode="External"/><Relationship Id="rId4" Type="http://schemas.openxmlformats.org/officeDocument/2006/relationships/hyperlink" Target="https://www.hsfk.de/en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324B5F-D549-4B64-809D-72F6DC8941A8}" type="doc">
      <dgm:prSet loTypeId="urn:microsoft.com/office/officeart/2005/8/layout/list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1F95375C-9436-4C31-900C-A6E70031DA8E}">
      <dgm:prSet phldrT="[Текст]"/>
      <dgm:spPr/>
      <dgm:t>
        <a:bodyPr/>
        <a:lstStyle/>
        <a:p>
          <a:r>
            <a:rPr lang="kk-KZ" dirty="0"/>
            <a:t>. </a:t>
          </a:r>
          <a:r>
            <a:rPr lang="en-US" dirty="0"/>
            <a:t>Morton Deutsch Peter T. Coleman Eric C. Marcus The Handbook of Conflict Resolution Theory and Practice</a:t>
          </a:r>
          <a:endParaRPr lang="ru-RU" dirty="0"/>
        </a:p>
      </dgm:t>
    </dgm:pt>
    <dgm:pt modelId="{2F8B302A-A421-45B6-99FE-1828AD6ACAE7}" type="parTrans" cxnId="{4A47E267-6A08-4BF7-B74C-D22B3E241CC5}">
      <dgm:prSet/>
      <dgm:spPr/>
      <dgm:t>
        <a:bodyPr/>
        <a:lstStyle/>
        <a:p>
          <a:endParaRPr lang="ru-RU"/>
        </a:p>
      </dgm:t>
    </dgm:pt>
    <dgm:pt modelId="{CC9DCD4D-6DE2-4B57-B123-6D8D6BF5AE3F}" type="sibTrans" cxnId="{4A47E267-6A08-4BF7-B74C-D22B3E241CC5}">
      <dgm:prSet/>
      <dgm:spPr/>
      <dgm:t>
        <a:bodyPr/>
        <a:lstStyle/>
        <a:p>
          <a:endParaRPr lang="ru-RU"/>
        </a:p>
      </dgm:t>
    </dgm:pt>
    <dgm:pt modelId="{292DEE9A-E395-4C60-A84D-3CF668300795}">
      <dgm:prSet/>
      <dgm:spPr/>
      <dgm:t>
        <a:bodyPr/>
        <a:lstStyle/>
        <a:p>
          <a:r>
            <a:rPr lang="en-US" dirty="0"/>
            <a:t>Klaus Peter Berger Private Dispute Resolution in International Business: Negotiation, Mediation, Arbitration </a:t>
          </a:r>
          <a:endParaRPr lang="ru-RU" dirty="0"/>
        </a:p>
      </dgm:t>
    </dgm:pt>
    <dgm:pt modelId="{F2ADEA55-C05F-49D6-B4DF-A4D90E9A8048}" type="parTrans" cxnId="{A1139F66-2E87-4757-912A-3A5C8BF2ACA3}">
      <dgm:prSet/>
      <dgm:spPr/>
      <dgm:t>
        <a:bodyPr/>
        <a:lstStyle/>
        <a:p>
          <a:endParaRPr lang="ru-RU"/>
        </a:p>
      </dgm:t>
    </dgm:pt>
    <dgm:pt modelId="{D44E12E8-6D66-462B-99A1-0AAB1E999ECD}" type="sibTrans" cxnId="{A1139F66-2E87-4757-912A-3A5C8BF2ACA3}">
      <dgm:prSet/>
      <dgm:spPr/>
      <dgm:t>
        <a:bodyPr/>
        <a:lstStyle/>
        <a:p>
          <a:endParaRPr lang="ru-RU"/>
        </a:p>
      </dgm:t>
    </dgm:pt>
    <dgm:pt modelId="{7FF0B96E-A9A6-42AC-BFF7-36E62E7967FF}">
      <dgm:prSet/>
      <dgm:spPr/>
      <dgm:t>
        <a:bodyPr/>
        <a:lstStyle/>
        <a:p>
          <a:r>
            <a:rPr lang="ru-RU" dirty="0"/>
            <a:t>Роджер Фишер, Уильям Юри, Брюс </a:t>
          </a:r>
          <a:r>
            <a:rPr lang="ru-RU" dirty="0" err="1"/>
            <a:t>Паттон</a:t>
          </a:r>
          <a:r>
            <a:rPr lang="ru-RU" dirty="0"/>
            <a:t> Переговоры без поражения. Гарвардский метод. -М., 2020 </a:t>
          </a:r>
        </a:p>
      </dgm:t>
    </dgm:pt>
    <dgm:pt modelId="{CA6ED761-46F9-4343-9F69-2EA8245DDA67}" type="parTrans" cxnId="{15FF4445-784A-4B8C-9837-6B99692A9AC1}">
      <dgm:prSet/>
      <dgm:spPr/>
      <dgm:t>
        <a:bodyPr/>
        <a:lstStyle/>
        <a:p>
          <a:endParaRPr lang="ru-RU"/>
        </a:p>
      </dgm:t>
    </dgm:pt>
    <dgm:pt modelId="{C04BFBAB-0FFE-4AC7-9157-B44C8B1F86FC}" type="sibTrans" cxnId="{15FF4445-784A-4B8C-9837-6B99692A9AC1}">
      <dgm:prSet/>
      <dgm:spPr/>
      <dgm:t>
        <a:bodyPr/>
        <a:lstStyle/>
        <a:p>
          <a:endParaRPr lang="ru-RU"/>
        </a:p>
      </dgm:t>
    </dgm:pt>
    <dgm:pt modelId="{78F587C0-4E87-4156-B887-7B38E45DC1BD}">
      <dgm:prSet/>
      <dgm:spPr/>
      <dgm:t>
        <a:bodyPr/>
        <a:lstStyle/>
        <a:p>
          <a:r>
            <a:rPr lang="ru-RU"/>
            <a:t>Steven Spittaels Nick Meynen Filip Hilgert Handbook: Mapping Conflict Motives in War Areas </a:t>
          </a:r>
        </a:p>
      </dgm:t>
    </dgm:pt>
    <dgm:pt modelId="{0D7ED337-B29D-4AE8-99E2-D2D6B8D01EB3}" type="parTrans" cxnId="{A01D30DB-C604-4B7A-A8A2-ECAC6272471C}">
      <dgm:prSet/>
      <dgm:spPr/>
      <dgm:t>
        <a:bodyPr/>
        <a:lstStyle/>
        <a:p>
          <a:endParaRPr lang="ru-RU"/>
        </a:p>
      </dgm:t>
    </dgm:pt>
    <dgm:pt modelId="{4420FDF0-27DF-4D32-98AA-D5D3A347EFAB}" type="sibTrans" cxnId="{A01D30DB-C604-4B7A-A8A2-ECAC6272471C}">
      <dgm:prSet/>
      <dgm:spPr/>
      <dgm:t>
        <a:bodyPr/>
        <a:lstStyle/>
        <a:p>
          <a:endParaRPr lang="ru-RU"/>
        </a:p>
      </dgm:t>
    </dgm:pt>
    <dgm:pt modelId="{019912A2-2AB7-40B6-9901-F5B540AACE90}">
      <dgm:prSet/>
      <dgm:spPr/>
      <dgm:t>
        <a:bodyPr/>
        <a:lstStyle/>
        <a:p>
          <a:r>
            <a:rPr lang="ru-RU" dirty="0"/>
            <a:t>Саймон Фишер. Работа с конфликтом: навыки и стратегии действия. - Алматы: </a:t>
          </a:r>
          <a:r>
            <a:rPr lang="ru-RU" dirty="0" err="1"/>
            <a:t>Конфликтологический</a:t>
          </a:r>
          <a:r>
            <a:rPr lang="ru-RU" dirty="0"/>
            <a:t> центр, 2001. </a:t>
          </a:r>
        </a:p>
      </dgm:t>
    </dgm:pt>
    <dgm:pt modelId="{5C837479-85EC-4E1B-B473-78D63ACD051F}" type="parTrans" cxnId="{08F20FD0-6E6C-4232-B7D8-63B867E5CCF3}">
      <dgm:prSet/>
      <dgm:spPr/>
      <dgm:t>
        <a:bodyPr/>
        <a:lstStyle/>
        <a:p>
          <a:endParaRPr lang="ru-RU"/>
        </a:p>
      </dgm:t>
    </dgm:pt>
    <dgm:pt modelId="{124DAD09-8F98-4429-A7D7-18F120355311}" type="sibTrans" cxnId="{08F20FD0-6E6C-4232-B7D8-63B867E5CCF3}">
      <dgm:prSet/>
      <dgm:spPr/>
      <dgm:t>
        <a:bodyPr/>
        <a:lstStyle/>
        <a:p>
          <a:endParaRPr lang="ru-RU"/>
        </a:p>
      </dgm:t>
    </dgm:pt>
    <dgm:pt modelId="{7838A646-6E24-48AD-AEBB-526690F5A08F}" type="pres">
      <dgm:prSet presAssocID="{5D324B5F-D549-4B64-809D-72F6DC8941A8}" presName="linear" presStyleCnt="0">
        <dgm:presLayoutVars>
          <dgm:dir/>
          <dgm:animLvl val="lvl"/>
          <dgm:resizeHandles val="exact"/>
        </dgm:presLayoutVars>
      </dgm:prSet>
      <dgm:spPr/>
    </dgm:pt>
    <dgm:pt modelId="{29D22BD6-E4E9-43AF-B55E-25540432C1A6}" type="pres">
      <dgm:prSet presAssocID="{1F95375C-9436-4C31-900C-A6E70031DA8E}" presName="parentLin" presStyleCnt="0"/>
      <dgm:spPr/>
    </dgm:pt>
    <dgm:pt modelId="{847967CE-55ED-4238-8DBC-03A38353348D}" type="pres">
      <dgm:prSet presAssocID="{1F95375C-9436-4C31-900C-A6E70031DA8E}" presName="parentLeftMargin" presStyleLbl="node1" presStyleIdx="0" presStyleCnt="5"/>
      <dgm:spPr/>
    </dgm:pt>
    <dgm:pt modelId="{74DAA11D-A05B-4371-9C43-B2FCE602FB89}" type="pres">
      <dgm:prSet presAssocID="{1F95375C-9436-4C31-900C-A6E70031DA8E}" presName="parentText" presStyleLbl="node1" presStyleIdx="0" presStyleCnt="5" custScaleX="142857" custScaleY="221891" custLinFactX="-24952" custLinFactNeighborX="-100000" custLinFactNeighborY="-48989">
        <dgm:presLayoutVars>
          <dgm:chMax val="0"/>
          <dgm:bulletEnabled val="1"/>
        </dgm:presLayoutVars>
      </dgm:prSet>
      <dgm:spPr/>
    </dgm:pt>
    <dgm:pt modelId="{112ED510-2A82-4297-B6EF-6CFD5AEEE045}" type="pres">
      <dgm:prSet presAssocID="{1F95375C-9436-4C31-900C-A6E70031DA8E}" presName="negativeSpace" presStyleCnt="0"/>
      <dgm:spPr/>
    </dgm:pt>
    <dgm:pt modelId="{31D4A9AB-86E7-46F2-AC32-792B7EAF0936}" type="pres">
      <dgm:prSet presAssocID="{1F95375C-9436-4C31-900C-A6E70031DA8E}" presName="childText" presStyleLbl="conFgAcc1" presStyleIdx="0" presStyleCnt="5">
        <dgm:presLayoutVars>
          <dgm:bulletEnabled val="1"/>
        </dgm:presLayoutVars>
      </dgm:prSet>
      <dgm:spPr/>
    </dgm:pt>
    <dgm:pt modelId="{4EE6896E-3754-48EB-9A31-D89D8AA1CEB6}" type="pres">
      <dgm:prSet presAssocID="{CC9DCD4D-6DE2-4B57-B123-6D8D6BF5AE3F}" presName="spaceBetweenRectangles" presStyleCnt="0"/>
      <dgm:spPr/>
    </dgm:pt>
    <dgm:pt modelId="{2C458F27-5135-437C-83F3-5BE67121B56C}" type="pres">
      <dgm:prSet presAssocID="{292DEE9A-E395-4C60-A84D-3CF668300795}" presName="parentLin" presStyleCnt="0"/>
      <dgm:spPr/>
    </dgm:pt>
    <dgm:pt modelId="{0DB36814-C94A-4D37-B641-7D3CED34176F}" type="pres">
      <dgm:prSet presAssocID="{292DEE9A-E395-4C60-A84D-3CF668300795}" presName="parentLeftMargin" presStyleLbl="node1" presStyleIdx="0" presStyleCnt="5"/>
      <dgm:spPr/>
    </dgm:pt>
    <dgm:pt modelId="{412A35D5-B3C0-4A37-A61E-19D440799B1B}" type="pres">
      <dgm:prSet presAssocID="{292DEE9A-E395-4C60-A84D-3CF668300795}" presName="parentText" presStyleLbl="node1" presStyleIdx="1" presStyleCnt="5" custScaleX="142857" custScaleY="282703" custLinFactX="-5001" custLinFactY="-16906" custLinFactNeighborX="-100000" custLinFactNeighborY="-100000">
        <dgm:presLayoutVars>
          <dgm:chMax val="0"/>
          <dgm:bulletEnabled val="1"/>
        </dgm:presLayoutVars>
      </dgm:prSet>
      <dgm:spPr/>
    </dgm:pt>
    <dgm:pt modelId="{1FFEFAE0-AE09-4E4C-851B-FE83852C4BB5}" type="pres">
      <dgm:prSet presAssocID="{292DEE9A-E395-4C60-A84D-3CF668300795}" presName="negativeSpace" presStyleCnt="0"/>
      <dgm:spPr/>
    </dgm:pt>
    <dgm:pt modelId="{C36B3B4D-3924-4397-8925-3D4DB5A8871A}" type="pres">
      <dgm:prSet presAssocID="{292DEE9A-E395-4C60-A84D-3CF668300795}" presName="childText" presStyleLbl="conFgAcc1" presStyleIdx="1" presStyleCnt="5">
        <dgm:presLayoutVars>
          <dgm:bulletEnabled val="1"/>
        </dgm:presLayoutVars>
      </dgm:prSet>
      <dgm:spPr/>
    </dgm:pt>
    <dgm:pt modelId="{343595C3-00FC-47B8-A30C-200688F09763}" type="pres">
      <dgm:prSet presAssocID="{D44E12E8-6D66-462B-99A1-0AAB1E999ECD}" presName="spaceBetweenRectangles" presStyleCnt="0"/>
      <dgm:spPr/>
    </dgm:pt>
    <dgm:pt modelId="{4D6A0D05-2340-4675-B8C7-AB27CF165E72}" type="pres">
      <dgm:prSet presAssocID="{7FF0B96E-A9A6-42AC-BFF7-36E62E7967FF}" presName="parentLin" presStyleCnt="0"/>
      <dgm:spPr/>
    </dgm:pt>
    <dgm:pt modelId="{C68690FB-9C7A-42D4-8417-E296550780DF}" type="pres">
      <dgm:prSet presAssocID="{7FF0B96E-A9A6-42AC-BFF7-36E62E7967FF}" presName="parentLeftMargin" presStyleLbl="node1" presStyleIdx="1" presStyleCnt="5"/>
      <dgm:spPr/>
    </dgm:pt>
    <dgm:pt modelId="{B02F1812-0DFF-4DC8-9DBB-F8D0B0932322}" type="pres">
      <dgm:prSet presAssocID="{7FF0B96E-A9A6-42AC-BFF7-36E62E7967FF}" presName="parentText" presStyleLbl="node1" presStyleIdx="2" presStyleCnt="5" custScaleX="142857" custLinFactY="-23742" custLinFactNeighborX="22440" custLinFactNeighborY="-100000">
        <dgm:presLayoutVars>
          <dgm:chMax val="0"/>
          <dgm:bulletEnabled val="1"/>
        </dgm:presLayoutVars>
      </dgm:prSet>
      <dgm:spPr/>
    </dgm:pt>
    <dgm:pt modelId="{DA6E5014-16A9-42F1-92E4-283E3AAB6D23}" type="pres">
      <dgm:prSet presAssocID="{7FF0B96E-A9A6-42AC-BFF7-36E62E7967FF}" presName="negativeSpace" presStyleCnt="0"/>
      <dgm:spPr/>
    </dgm:pt>
    <dgm:pt modelId="{6BDC42C6-DE07-4EF4-ADE9-6B1B1D614EAF}" type="pres">
      <dgm:prSet presAssocID="{7FF0B96E-A9A6-42AC-BFF7-36E62E7967FF}" presName="childText" presStyleLbl="conFgAcc1" presStyleIdx="2" presStyleCnt="5">
        <dgm:presLayoutVars>
          <dgm:bulletEnabled val="1"/>
        </dgm:presLayoutVars>
      </dgm:prSet>
      <dgm:spPr/>
    </dgm:pt>
    <dgm:pt modelId="{8BEF41EF-8DD4-471F-94B0-11E5A6847573}" type="pres">
      <dgm:prSet presAssocID="{C04BFBAB-0FFE-4AC7-9157-B44C8B1F86FC}" presName="spaceBetweenRectangles" presStyleCnt="0"/>
      <dgm:spPr/>
    </dgm:pt>
    <dgm:pt modelId="{C0677582-2F44-4304-8A8E-A76FF8B5DDCC}" type="pres">
      <dgm:prSet presAssocID="{019912A2-2AB7-40B6-9901-F5B540AACE90}" presName="parentLin" presStyleCnt="0"/>
      <dgm:spPr/>
    </dgm:pt>
    <dgm:pt modelId="{95CC90E1-B05B-4210-9F6A-81B49CE7FBA4}" type="pres">
      <dgm:prSet presAssocID="{019912A2-2AB7-40B6-9901-F5B540AACE90}" presName="parentLeftMargin" presStyleLbl="node1" presStyleIdx="2" presStyleCnt="5"/>
      <dgm:spPr/>
    </dgm:pt>
    <dgm:pt modelId="{38583207-5E1A-439B-8F92-6CEA558CB53F}" type="pres">
      <dgm:prSet presAssocID="{019912A2-2AB7-40B6-9901-F5B540AACE90}" presName="parentText" presStyleLbl="node1" presStyleIdx="3" presStyleCnt="5" custScaleX="117231" custScaleY="308763" custLinFactY="-45982" custLinFactNeighborX="19153" custLinFactNeighborY="-100000">
        <dgm:presLayoutVars>
          <dgm:chMax val="0"/>
          <dgm:bulletEnabled val="1"/>
        </dgm:presLayoutVars>
      </dgm:prSet>
      <dgm:spPr/>
    </dgm:pt>
    <dgm:pt modelId="{C87D928C-2943-47EC-BB76-F19F4D748925}" type="pres">
      <dgm:prSet presAssocID="{019912A2-2AB7-40B6-9901-F5B540AACE90}" presName="negativeSpace" presStyleCnt="0"/>
      <dgm:spPr/>
    </dgm:pt>
    <dgm:pt modelId="{7CF77877-FBEC-4DDA-B5B4-14BEB0CE18F0}" type="pres">
      <dgm:prSet presAssocID="{019912A2-2AB7-40B6-9901-F5B540AACE90}" presName="childText" presStyleLbl="conFgAcc1" presStyleIdx="3" presStyleCnt="5" custLinFactY="-66747" custLinFactNeighborX="-928" custLinFactNeighborY="-100000">
        <dgm:presLayoutVars>
          <dgm:bulletEnabled val="1"/>
        </dgm:presLayoutVars>
      </dgm:prSet>
      <dgm:spPr/>
    </dgm:pt>
    <dgm:pt modelId="{32DDDA82-82C1-419F-8A82-99BE40FCE5F1}" type="pres">
      <dgm:prSet presAssocID="{124DAD09-8F98-4429-A7D7-18F120355311}" presName="spaceBetweenRectangles" presStyleCnt="0"/>
      <dgm:spPr/>
    </dgm:pt>
    <dgm:pt modelId="{CBD526F1-73F7-463D-B661-F04B9C8D59E7}" type="pres">
      <dgm:prSet presAssocID="{78F587C0-4E87-4156-B887-7B38E45DC1BD}" presName="parentLin" presStyleCnt="0"/>
      <dgm:spPr/>
    </dgm:pt>
    <dgm:pt modelId="{3087F395-49D2-4930-8FC3-8FABB9820B5B}" type="pres">
      <dgm:prSet presAssocID="{78F587C0-4E87-4156-B887-7B38E45DC1BD}" presName="parentLeftMargin" presStyleLbl="node1" presStyleIdx="3" presStyleCnt="5"/>
      <dgm:spPr/>
    </dgm:pt>
    <dgm:pt modelId="{7F17195D-C38E-4D94-9912-3B4E464DBBB6}" type="pres">
      <dgm:prSet presAssocID="{78F587C0-4E87-4156-B887-7B38E45DC1BD}" presName="parentText" presStyleLbl="node1" presStyleIdx="4" presStyleCnt="5" custScaleX="137643" custScaleY="219439" custLinFactX="26418" custLinFactY="-82478" custLinFactNeighborX="100000" custLinFactNeighborY="-100000">
        <dgm:presLayoutVars>
          <dgm:chMax val="0"/>
          <dgm:bulletEnabled val="1"/>
        </dgm:presLayoutVars>
      </dgm:prSet>
      <dgm:spPr/>
    </dgm:pt>
    <dgm:pt modelId="{85FBE127-8A04-4241-BB7E-05A97AC3D34E}" type="pres">
      <dgm:prSet presAssocID="{78F587C0-4E87-4156-B887-7B38E45DC1BD}" presName="negativeSpace" presStyleCnt="0"/>
      <dgm:spPr/>
    </dgm:pt>
    <dgm:pt modelId="{7A0DD57F-9E99-4E5A-95D4-0B29A50FEACA}" type="pres">
      <dgm:prSet presAssocID="{78F587C0-4E87-4156-B887-7B38E45DC1B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C47E11A-5CF3-41D6-9E3C-58D5B08A571A}" type="presOf" srcId="{1F95375C-9436-4C31-900C-A6E70031DA8E}" destId="{74DAA11D-A05B-4371-9C43-B2FCE602FB89}" srcOrd="1" destOrd="0" presId="urn:microsoft.com/office/officeart/2005/8/layout/list1"/>
    <dgm:cxn modelId="{CAED6B3A-40A9-4A5B-9891-D3C57B2A6FC0}" type="presOf" srcId="{292DEE9A-E395-4C60-A84D-3CF668300795}" destId="{412A35D5-B3C0-4A37-A61E-19D440799B1B}" srcOrd="1" destOrd="0" presId="urn:microsoft.com/office/officeart/2005/8/layout/list1"/>
    <dgm:cxn modelId="{3BE1B65D-F16A-41CF-9E1C-3A86377FB85E}" type="presOf" srcId="{78F587C0-4E87-4156-B887-7B38E45DC1BD}" destId="{3087F395-49D2-4930-8FC3-8FABB9820B5B}" srcOrd="0" destOrd="0" presId="urn:microsoft.com/office/officeart/2005/8/layout/list1"/>
    <dgm:cxn modelId="{15FF4445-784A-4B8C-9837-6B99692A9AC1}" srcId="{5D324B5F-D549-4B64-809D-72F6DC8941A8}" destId="{7FF0B96E-A9A6-42AC-BFF7-36E62E7967FF}" srcOrd="2" destOrd="0" parTransId="{CA6ED761-46F9-4343-9F69-2EA8245DDA67}" sibTransId="{C04BFBAB-0FFE-4AC7-9157-B44C8B1F86FC}"/>
    <dgm:cxn modelId="{A1139F66-2E87-4757-912A-3A5C8BF2ACA3}" srcId="{5D324B5F-D549-4B64-809D-72F6DC8941A8}" destId="{292DEE9A-E395-4C60-A84D-3CF668300795}" srcOrd="1" destOrd="0" parTransId="{F2ADEA55-C05F-49D6-B4DF-A4D90E9A8048}" sibTransId="{D44E12E8-6D66-462B-99A1-0AAB1E999ECD}"/>
    <dgm:cxn modelId="{4A47E267-6A08-4BF7-B74C-D22B3E241CC5}" srcId="{5D324B5F-D549-4B64-809D-72F6DC8941A8}" destId="{1F95375C-9436-4C31-900C-A6E70031DA8E}" srcOrd="0" destOrd="0" parTransId="{2F8B302A-A421-45B6-99FE-1828AD6ACAE7}" sibTransId="{CC9DCD4D-6DE2-4B57-B123-6D8D6BF5AE3F}"/>
    <dgm:cxn modelId="{6DBFFC49-98F9-43C1-9CB9-32ADAD269916}" type="presOf" srcId="{78F587C0-4E87-4156-B887-7B38E45DC1BD}" destId="{7F17195D-C38E-4D94-9912-3B4E464DBBB6}" srcOrd="1" destOrd="0" presId="urn:microsoft.com/office/officeart/2005/8/layout/list1"/>
    <dgm:cxn modelId="{E193166E-66B1-4F4A-9FFA-14C871D352CB}" type="presOf" srcId="{292DEE9A-E395-4C60-A84D-3CF668300795}" destId="{0DB36814-C94A-4D37-B641-7D3CED34176F}" srcOrd="0" destOrd="0" presId="urn:microsoft.com/office/officeart/2005/8/layout/list1"/>
    <dgm:cxn modelId="{38CFED50-E4C5-492B-B1BC-9C1E476A534B}" type="presOf" srcId="{019912A2-2AB7-40B6-9901-F5B540AACE90}" destId="{38583207-5E1A-439B-8F92-6CEA558CB53F}" srcOrd="1" destOrd="0" presId="urn:microsoft.com/office/officeart/2005/8/layout/list1"/>
    <dgm:cxn modelId="{CB2A9A7D-7DC4-4460-AB22-3F710C000D07}" type="presOf" srcId="{019912A2-2AB7-40B6-9901-F5B540AACE90}" destId="{95CC90E1-B05B-4210-9F6A-81B49CE7FBA4}" srcOrd="0" destOrd="0" presId="urn:microsoft.com/office/officeart/2005/8/layout/list1"/>
    <dgm:cxn modelId="{7D3B0088-C02F-4C57-9916-2D26BB8E7D69}" type="presOf" srcId="{1F95375C-9436-4C31-900C-A6E70031DA8E}" destId="{847967CE-55ED-4238-8DBC-03A38353348D}" srcOrd="0" destOrd="0" presId="urn:microsoft.com/office/officeart/2005/8/layout/list1"/>
    <dgm:cxn modelId="{F7773AAB-1F65-45EB-8755-E73587512CF4}" type="presOf" srcId="{7FF0B96E-A9A6-42AC-BFF7-36E62E7967FF}" destId="{B02F1812-0DFF-4DC8-9DBB-F8D0B0932322}" srcOrd="1" destOrd="0" presId="urn:microsoft.com/office/officeart/2005/8/layout/list1"/>
    <dgm:cxn modelId="{50E291C1-7ADA-4598-9ABE-A224E80243EF}" type="presOf" srcId="{7FF0B96E-A9A6-42AC-BFF7-36E62E7967FF}" destId="{C68690FB-9C7A-42D4-8417-E296550780DF}" srcOrd="0" destOrd="0" presId="urn:microsoft.com/office/officeart/2005/8/layout/list1"/>
    <dgm:cxn modelId="{D2FB2BCC-8FA5-4302-B21E-8A7364B8424E}" type="presOf" srcId="{5D324B5F-D549-4B64-809D-72F6DC8941A8}" destId="{7838A646-6E24-48AD-AEBB-526690F5A08F}" srcOrd="0" destOrd="0" presId="urn:microsoft.com/office/officeart/2005/8/layout/list1"/>
    <dgm:cxn modelId="{08F20FD0-6E6C-4232-B7D8-63B867E5CCF3}" srcId="{5D324B5F-D549-4B64-809D-72F6DC8941A8}" destId="{019912A2-2AB7-40B6-9901-F5B540AACE90}" srcOrd="3" destOrd="0" parTransId="{5C837479-85EC-4E1B-B473-78D63ACD051F}" sibTransId="{124DAD09-8F98-4429-A7D7-18F120355311}"/>
    <dgm:cxn modelId="{A01D30DB-C604-4B7A-A8A2-ECAC6272471C}" srcId="{5D324B5F-D549-4B64-809D-72F6DC8941A8}" destId="{78F587C0-4E87-4156-B887-7B38E45DC1BD}" srcOrd="4" destOrd="0" parTransId="{0D7ED337-B29D-4AE8-99E2-D2D6B8D01EB3}" sibTransId="{4420FDF0-27DF-4D32-98AA-D5D3A347EFAB}"/>
    <dgm:cxn modelId="{C4A77CC0-C2FF-44FE-86DC-5A243771D6EA}" type="presParOf" srcId="{7838A646-6E24-48AD-AEBB-526690F5A08F}" destId="{29D22BD6-E4E9-43AF-B55E-25540432C1A6}" srcOrd="0" destOrd="0" presId="urn:microsoft.com/office/officeart/2005/8/layout/list1"/>
    <dgm:cxn modelId="{B554D609-6E51-40CF-96E4-B1A9270D1D8D}" type="presParOf" srcId="{29D22BD6-E4E9-43AF-B55E-25540432C1A6}" destId="{847967CE-55ED-4238-8DBC-03A38353348D}" srcOrd="0" destOrd="0" presId="urn:microsoft.com/office/officeart/2005/8/layout/list1"/>
    <dgm:cxn modelId="{32567C10-6EA3-44D7-ACAF-9DD2C2ED5D2D}" type="presParOf" srcId="{29D22BD6-E4E9-43AF-B55E-25540432C1A6}" destId="{74DAA11D-A05B-4371-9C43-B2FCE602FB89}" srcOrd="1" destOrd="0" presId="urn:microsoft.com/office/officeart/2005/8/layout/list1"/>
    <dgm:cxn modelId="{2B718B3D-EC23-448E-A4F6-F159A1C8B0F2}" type="presParOf" srcId="{7838A646-6E24-48AD-AEBB-526690F5A08F}" destId="{112ED510-2A82-4297-B6EF-6CFD5AEEE045}" srcOrd="1" destOrd="0" presId="urn:microsoft.com/office/officeart/2005/8/layout/list1"/>
    <dgm:cxn modelId="{BD7A52C6-188A-4981-A766-F1DEC0A7F144}" type="presParOf" srcId="{7838A646-6E24-48AD-AEBB-526690F5A08F}" destId="{31D4A9AB-86E7-46F2-AC32-792B7EAF0936}" srcOrd="2" destOrd="0" presId="urn:microsoft.com/office/officeart/2005/8/layout/list1"/>
    <dgm:cxn modelId="{600A7FF4-5176-4481-8B9E-1886CBA50F66}" type="presParOf" srcId="{7838A646-6E24-48AD-AEBB-526690F5A08F}" destId="{4EE6896E-3754-48EB-9A31-D89D8AA1CEB6}" srcOrd="3" destOrd="0" presId="urn:microsoft.com/office/officeart/2005/8/layout/list1"/>
    <dgm:cxn modelId="{E768B3C1-250E-46A7-A5F9-4A42C7FEA0F6}" type="presParOf" srcId="{7838A646-6E24-48AD-AEBB-526690F5A08F}" destId="{2C458F27-5135-437C-83F3-5BE67121B56C}" srcOrd="4" destOrd="0" presId="urn:microsoft.com/office/officeart/2005/8/layout/list1"/>
    <dgm:cxn modelId="{D5A7F62A-46F4-4516-AEAD-EF268324075D}" type="presParOf" srcId="{2C458F27-5135-437C-83F3-5BE67121B56C}" destId="{0DB36814-C94A-4D37-B641-7D3CED34176F}" srcOrd="0" destOrd="0" presId="urn:microsoft.com/office/officeart/2005/8/layout/list1"/>
    <dgm:cxn modelId="{8DC94856-3325-4EAA-BCAE-94AC5096AC9A}" type="presParOf" srcId="{2C458F27-5135-437C-83F3-5BE67121B56C}" destId="{412A35D5-B3C0-4A37-A61E-19D440799B1B}" srcOrd="1" destOrd="0" presId="urn:microsoft.com/office/officeart/2005/8/layout/list1"/>
    <dgm:cxn modelId="{CA03A5E1-F289-4507-8186-6C7A89311EF3}" type="presParOf" srcId="{7838A646-6E24-48AD-AEBB-526690F5A08F}" destId="{1FFEFAE0-AE09-4E4C-851B-FE83852C4BB5}" srcOrd="5" destOrd="0" presId="urn:microsoft.com/office/officeart/2005/8/layout/list1"/>
    <dgm:cxn modelId="{D1D9BDEB-EC25-40E1-A413-AD2E99374E33}" type="presParOf" srcId="{7838A646-6E24-48AD-AEBB-526690F5A08F}" destId="{C36B3B4D-3924-4397-8925-3D4DB5A8871A}" srcOrd="6" destOrd="0" presId="urn:microsoft.com/office/officeart/2005/8/layout/list1"/>
    <dgm:cxn modelId="{1374C5C7-E634-4F4E-974E-D7A078A1833C}" type="presParOf" srcId="{7838A646-6E24-48AD-AEBB-526690F5A08F}" destId="{343595C3-00FC-47B8-A30C-200688F09763}" srcOrd="7" destOrd="0" presId="urn:microsoft.com/office/officeart/2005/8/layout/list1"/>
    <dgm:cxn modelId="{44CC4C2A-96D6-457F-BA78-A4364300F117}" type="presParOf" srcId="{7838A646-6E24-48AD-AEBB-526690F5A08F}" destId="{4D6A0D05-2340-4675-B8C7-AB27CF165E72}" srcOrd="8" destOrd="0" presId="urn:microsoft.com/office/officeart/2005/8/layout/list1"/>
    <dgm:cxn modelId="{150F9175-8ED9-4DAA-80CE-C396E0B39679}" type="presParOf" srcId="{4D6A0D05-2340-4675-B8C7-AB27CF165E72}" destId="{C68690FB-9C7A-42D4-8417-E296550780DF}" srcOrd="0" destOrd="0" presId="urn:microsoft.com/office/officeart/2005/8/layout/list1"/>
    <dgm:cxn modelId="{57AF25A0-9313-42B9-BFCB-8A8AB768E9B1}" type="presParOf" srcId="{4D6A0D05-2340-4675-B8C7-AB27CF165E72}" destId="{B02F1812-0DFF-4DC8-9DBB-F8D0B0932322}" srcOrd="1" destOrd="0" presId="urn:microsoft.com/office/officeart/2005/8/layout/list1"/>
    <dgm:cxn modelId="{42F07E0C-F0DA-4352-9B75-956464E57C2B}" type="presParOf" srcId="{7838A646-6E24-48AD-AEBB-526690F5A08F}" destId="{DA6E5014-16A9-42F1-92E4-283E3AAB6D23}" srcOrd="9" destOrd="0" presId="urn:microsoft.com/office/officeart/2005/8/layout/list1"/>
    <dgm:cxn modelId="{2BED8642-B21D-4A60-9061-C26AA5129688}" type="presParOf" srcId="{7838A646-6E24-48AD-AEBB-526690F5A08F}" destId="{6BDC42C6-DE07-4EF4-ADE9-6B1B1D614EAF}" srcOrd="10" destOrd="0" presId="urn:microsoft.com/office/officeart/2005/8/layout/list1"/>
    <dgm:cxn modelId="{682AA890-D517-4DFC-8D23-D5402996C612}" type="presParOf" srcId="{7838A646-6E24-48AD-AEBB-526690F5A08F}" destId="{8BEF41EF-8DD4-471F-94B0-11E5A6847573}" srcOrd="11" destOrd="0" presId="urn:microsoft.com/office/officeart/2005/8/layout/list1"/>
    <dgm:cxn modelId="{B415460E-5E96-45BE-88AC-8F8962B1990C}" type="presParOf" srcId="{7838A646-6E24-48AD-AEBB-526690F5A08F}" destId="{C0677582-2F44-4304-8A8E-A76FF8B5DDCC}" srcOrd="12" destOrd="0" presId="urn:microsoft.com/office/officeart/2005/8/layout/list1"/>
    <dgm:cxn modelId="{E917958A-DF3F-49D1-9949-40F96317AA15}" type="presParOf" srcId="{C0677582-2F44-4304-8A8E-A76FF8B5DDCC}" destId="{95CC90E1-B05B-4210-9F6A-81B49CE7FBA4}" srcOrd="0" destOrd="0" presId="urn:microsoft.com/office/officeart/2005/8/layout/list1"/>
    <dgm:cxn modelId="{57EEFF6C-A91E-46B3-9630-1FBAD53FDB62}" type="presParOf" srcId="{C0677582-2F44-4304-8A8E-A76FF8B5DDCC}" destId="{38583207-5E1A-439B-8F92-6CEA558CB53F}" srcOrd="1" destOrd="0" presId="urn:microsoft.com/office/officeart/2005/8/layout/list1"/>
    <dgm:cxn modelId="{A38C8C1A-1454-4EC5-8923-DC305CCBE337}" type="presParOf" srcId="{7838A646-6E24-48AD-AEBB-526690F5A08F}" destId="{C87D928C-2943-47EC-BB76-F19F4D748925}" srcOrd="13" destOrd="0" presId="urn:microsoft.com/office/officeart/2005/8/layout/list1"/>
    <dgm:cxn modelId="{70CC3C86-9C42-4F0B-A2EE-6B8F30C90B50}" type="presParOf" srcId="{7838A646-6E24-48AD-AEBB-526690F5A08F}" destId="{7CF77877-FBEC-4DDA-B5B4-14BEB0CE18F0}" srcOrd="14" destOrd="0" presId="urn:microsoft.com/office/officeart/2005/8/layout/list1"/>
    <dgm:cxn modelId="{2A337F11-5056-4B91-9D37-D22490E6EA00}" type="presParOf" srcId="{7838A646-6E24-48AD-AEBB-526690F5A08F}" destId="{32DDDA82-82C1-419F-8A82-99BE40FCE5F1}" srcOrd="15" destOrd="0" presId="urn:microsoft.com/office/officeart/2005/8/layout/list1"/>
    <dgm:cxn modelId="{C29AC12D-E8B6-4E79-97D9-1681EFF6D598}" type="presParOf" srcId="{7838A646-6E24-48AD-AEBB-526690F5A08F}" destId="{CBD526F1-73F7-463D-B661-F04B9C8D59E7}" srcOrd="16" destOrd="0" presId="urn:microsoft.com/office/officeart/2005/8/layout/list1"/>
    <dgm:cxn modelId="{611F7553-734E-4842-8A62-A167C4AAEADA}" type="presParOf" srcId="{CBD526F1-73F7-463D-B661-F04B9C8D59E7}" destId="{3087F395-49D2-4930-8FC3-8FABB9820B5B}" srcOrd="0" destOrd="0" presId="urn:microsoft.com/office/officeart/2005/8/layout/list1"/>
    <dgm:cxn modelId="{5E05E1C3-38E5-4EB4-980B-9552388BE345}" type="presParOf" srcId="{CBD526F1-73F7-463D-B661-F04B9C8D59E7}" destId="{7F17195D-C38E-4D94-9912-3B4E464DBBB6}" srcOrd="1" destOrd="0" presId="urn:microsoft.com/office/officeart/2005/8/layout/list1"/>
    <dgm:cxn modelId="{D9EC3C41-3206-493E-A5FC-C4175A6B4B9A}" type="presParOf" srcId="{7838A646-6E24-48AD-AEBB-526690F5A08F}" destId="{85FBE127-8A04-4241-BB7E-05A97AC3D34E}" srcOrd="17" destOrd="0" presId="urn:microsoft.com/office/officeart/2005/8/layout/list1"/>
    <dgm:cxn modelId="{4C92622E-EB80-42E4-BC38-D453F1FAB7E8}" type="presParOf" srcId="{7838A646-6E24-48AD-AEBB-526690F5A08F}" destId="{7A0DD57F-9E99-4E5A-95D4-0B29A50FEAC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2191EA-DA50-49C9-B1A9-A1C5BE958DC8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2F74D6-1255-44DE-A2C2-81FDD3608506}">
      <dgm:prSet phldrT="[Текст]"/>
      <dgm:spPr/>
      <dgm:t>
        <a:bodyPr/>
        <a:lstStyle/>
        <a:p>
          <a:r>
            <a:rPr lang="kk-KZ" dirty="0"/>
            <a:t>Институттар және орталықтар</a:t>
          </a:r>
          <a:endParaRPr lang="ru-RU" dirty="0"/>
        </a:p>
      </dgm:t>
    </dgm:pt>
    <dgm:pt modelId="{5B9FA874-F847-44D0-BF22-59570670521F}" type="parTrans" cxnId="{461048D7-466C-4412-A12D-B83AF644C82F}">
      <dgm:prSet/>
      <dgm:spPr/>
      <dgm:t>
        <a:bodyPr/>
        <a:lstStyle/>
        <a:p>
          <a:endParaRPr lang="ru-RU"/>
        </a:p>
      </dgm:t>
    </dgm:pt>
    <dgm:pt modelId="{91D916BF-79EB-45A2-943E-98C795788D33}" type="sibTrans" cxnId="{461048D7-466C-4412-A12D-B83AF644C82F}">
      <dgm:prSet/>
      <dgm:spPr/>
      <dgm:t>
        <a:bodyPr/>
        <a:lstStyle/>
        <a:p>
          <a:endParaRPr lang="ru-RU"/>
        </a:p>
      </dgm:t>
    </dgm:pt>
    <dgm:pt modelId="{CD86ED5F-9967-4884-86CA-9C8D6EDC3F06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600" dirty="0">
              <a:solidFill>
                <a:schemeClr val="tx2"/>
              </a:solidFill>
            </a:rPr>
            <a:t>. </a:t>
          </a:r>
          <a:r>
            <a:rPr lang="ru-RU" sz="2400" dirty="0">
              <a:solidFill>
                <a:schemeClr val="tx2"/>
              </a:solidFill>
            </a:rPr>
            <a:t>Стокгольмский институт исследования проблем мира (СИПРИ). Базы данных СИПРИ: </a:t>
          </a:r>
          <a:r>
            <a:rPr lang="ru-RU" sz="2400" dirty="0">
              <a:solidFill>
                <a:schemeClr val="tx2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https://www.sipri.org/databases</a:t>
          </a:r>
          <a:endParaRPr lang="ru-RU" sz="2400" dirty="0">
            <a:solidFill>
              <a:schemeClr val="tx2"/>
            </a:solidFill>
          </a:endParaRPr>
        </a:p>
      </dgm:t>
    </dgm:pt>
    <dgm:pt modelId="{8328BC37-E1E0-4BAA-81CD-09FC71246150}" type="parTrans" cxnId="{54D313F6-65F5-4203-96ED-9C7F154C2834}">
      <dgm:prSet/>
      <dgm:spPr/>
      <dgm:t>
        <a:bodyPr/>
        <a:lstStyle/>
        <a:p>
          <a:endParaRPr lang="ru-RU"/>
        </a:p>
      </dgm:t>
    </dgm:pt>
    <dgm:pt modelId="{34A88FA6-8AD7-4D1A-8F38-29E1DB917016}" type="sibTrans" cxnId="{54D313F6-65F5-4203-96ED-9C7F154C2834}">
      <dgm:prSet/>
      <dgm:spPr/>
      <dgm:t>
        <a:bodyPr/>
        <a:lstStyle/>
        <a:p>
          <a:endParaRPr lang="ru-RU"/>
        </a:p>
      </dgm:t>
    </dgm:pt>
    <dgm:pt modelId="{C9667BBE-A975-4221-9AF0-0B0321A53A43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База конфликтов </a:t>
          </a:r>
          <a:r>
            <a:rPr lang="ru-RU" sz="2000" dirty="0" err="1">
              <a:solidFill>
                <a:schemeClr val="tx1"/>
              </a:solidFill>
            </a:rPr>
            <a:t>Упсальского</a:t>
          </a:r>
          <a:r>
            <a:rPr lang="ru-RU" sz="2000" dirty="0">
              <a:solidFill>
                <a:schemeClr val="tx1"/>
              </a:solidFill>
            </a:rPr>
            <a:t> университета </a:t>
          </a:r>
          <a:r>
            <a:rPr lang="ru-RU" sz="2000" dirty="0">
              <a:solidFill>
                <a:schemeClr val="tx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http://ucdp.uu.se/</a:t>
          </a:r>
          <a:r>
            <a:rPr lang="ru-RU" sz="2000" dirty="0">
              <a:solidFill>
                <a:schemeClr val="tx1"/>
              </a:solidFill>
            </a:rPr>
            <a:t> </a:t>
          </a:r>
        </a:p>
        <a:p>
          <a:r>
            <a:rPr lang="ru-RU" sz="2000" dirty="0">
              <a:solidFill>
                <a:schemeClr val="tx1"/>
              </a:solidFill>
            </a:rPr>
            <a:t>Институт по освещению войны и мира (ИОВМ) / The Institute </a:t>
          </a:r>
          <a:r>
            <a:rPr lang="ru-RU" sz="2000" dirty="0" err="1">
              <a:solidFill>
                <a:schemeClr val="tx1"/>
              </a:solidFill>
            </a:rPr>
            <a:t>for</a:t>
          </a:r>
          <a:r>
            <a:rPr lang="ru-RU" sz="2000" dirty="0">
              <a:solidFill>
                <a:schemeClr val="tx1"/>
              </a:solidFill>
            </a:rPr>
            <a:t> War &amp; Peace Reporting</a:t>
          </a:r>
          <a:r>
            <a:rPr lang="en-US" sz="2000" dirty="0">
              <a:solidFill>
                <a:schemeClr val="tx1"/>
              </a:solidFill>
            </a:rPr>
            <a:t>: </a:t>
          </a:r>
          <a:r>
            <a:rPr lang="en-US" sz="2000" dirty="0">
              <a:solidFill>
                <a:schemeClr val="tx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https://iwpr.net/about</a:t>
          </a:r>
          <a:endParaRPr lang="ru-RU" sz="2000" dirty="0">
            <a:solidFill>
              <a:schemeClr val="tx1"/>
            </a:solidFill>
          </a:endParaRPr>
        </a:p>
      </dgm:t>
    </dgm:pt>
    <dgm:pt modelId="{0EB7FA28-9DE4-4CA4-8F7D-FDB4E430E52F}" type="parTrans" cxnId="{69BAAF9B-13F5-4C03-9056-FE4142E41AFA}">
      <dgm:prSet/>
      <dgm:spPr/>
      <dgm:t>
        <a:bodyPr/>
        <a:lstStyle/>
        <a:p>
          <a:endParaRPr lang="ru-RU"/>
        </a:p>
      </dgm:t>
    </dgm:pt>
    <dgm:pt modelId="{3C19F75B-A54A-4756-95B8-6A0CD620C1F4}" type="sibTrans" cxnId="{69BAAF9B-13F5-4C03-9056-FE4142E41AFA}">
      <dgm:prSet/>
      <dgm:spPr/>
      <dgm:t>
        <a:bodyPr/>
        <a:lstStyle/>
        <a:p>
          <a:endParaRPr lang="ru-RU"/>
        </a:p>
      </dgm:t>
    </dgm:pt>
    <dgm:pt modelId="{1E752DC8-2C2E-4D8A-9E0D-5C2C7778B502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2000" b="0" dirty="0">
              <a:solidFill>
                <a:schemeClr val="tx1"/>
              </a:solidFill>
            </a:rPr>
            <a:t>Гессенский фонд исследований мира и конфликтов /</a:t>
          </a:r>
          <a:r>
            <a:rPr lang="en-US" sz="2000" b="0" dirty="0">
              <a:solidFill>
                <a:schemeClr val="tx1"/>
              </a:solidFill>
            </a:rPr>
            <a:t>Peace Research Institute Frankfurt</a:t>
          </a:r>
          <a:r>
            <a:rPr lang="ru-RU" sz="2000" b="0" dirty="0">
              <a:solidFill>
                <a:schemeClr val="tx1"/>
              </a:solidFill>
            </a:rPr>
            <a:t>: </a:t>
          </a:r>
          <a:r>
            <a:rPr lang="en-US" sz="2000" b="0" dirty="0">
              <a:solidFill>
                <a:schemeClr val="tx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</a:t>
          </a:r>
          <a:r>
            <a:rPr lang="ru-RU" sz="2000" b="0" dirty="0">
              <a:solidFill>
                <a:schemeClr val="tx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://</a:t>
          </a:r>
          <a:r>
            <a:rPr lang="en-US" sz="2000" b="0" dirty="0">
              <a:solidFill>
                <a:schemeClr val="tx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</a:t>
          </a:r>
          <a:r>
            <a:rPr lang="ru-RU" sz="2000" b="0" dirty="0">
              <a:solidFill>
                <a:schemeClr val="tx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.</a:t>
          </a:r>
          <a:r>
            <a:rPr lang="en-US" sz="2000" b="0" dirty="0" err="1">
              <a:solidFill>
                <a:schemeClr val="tx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hsfk</a:t>
          </a:r>
          <a:r>
            <a:rPr lang="ru-RU" sz="2000" b="0" dirty="0">
              <a:solidFill>
                <a:schemeClr val="tx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.</a:t>
          </a:r>
          <a:r>
            <a:rPr lang="en-US" sz="2000" b="0" dirty="0">
              <a:solidFill>
                <a:schemeClr val="tx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de</a:t>
          </a:r>
          <a:r>
            <a:rPr lang="ru-RU" sz="2000" b="0" dirty="0">
              <a:solidFill>
                <a:schemeClr val="tx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/</a:t>
          </a:r>
          <a:r>
            <a:rPr lang="en-US" sz="2000" b="0" dirty="0" err="1">
              <a:solidFill>
                <a:schemeClr val="tx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en</a:t>
          </a:r>
          <a:r>
            <a:rPr lang="ru-RU" sz="2000" b="0" dirty="0">
              <a:solidFill>
                <a:schemeClr val="tx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/</a:t>
          </a:r>
          <a:r>
            <a:rPr lang="ru-RU" sz="2000" b="0" dirty="0">
              <a:solidFill>
                <a:schemeClr val="tx1"/>
              </a:solidFill>
            </a:rPr>
            <a:t> </a:t>
          </a:r>
          <a:r>
            <a:rPr lang="ru-RU" sz="2000" dirty="0">
              <a:solidFill>
                <a:schemeClr val="tx1"/>
              </a:solidFill>
            </a:rPr>
            <a:t> </a:t>
          </a:r>
        </a:p>
      </dgm:t>
    </dgm:pt>
    <dgm:pt modelId="{27C67498-66EA-43BD-B919-C0373E570D2C}" type="parTrans" cxnId="{4D58BCE5-EBF0-42C9-B84F-C3D6BE4986A7}">
      <dgm:prSet/>
      <dgm:spPr/>
      <dgm:t>
        <a:bodyPr/>
        <a:lstStyle/>
        <a:p>
          <a:endParaRPr lang="ru-RU"/>
        </a:p>
      </dgm:t>
    </dgm:pt>
    <dgm:pt modelId="{B6D2020D-1AA0-44BD-8860-08850EBA7AB0}" type="sibTrans" cxnId="{4D58BCE5-EBF0-42C9-B84F-C3D6BE4986A7}">
      <dgm:prSet/>
      <dgm:spPr/>
      <dgm:t>
        <a:bodyPr/>
        <a:lstStyle/>
        <a:p>
          <a:endParaRPr lang="ru-RU"/>
        </a:p>
      </dgm:t>
    </dgm:pt>
    <dgm:pt modelId="{DC03590D-7356-405D-B919-C433D69DA794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Центр Картера</a:t>
          </a:r>
          <a:r>
            <a:rPr lang="en-US" sz="2000" dirty="0">
              <a:solidFill>
                <a:schemeClr val="tx1"/>
              </a:solidFill>
            </a:rPr>
            <a:t>. / The Carter Center: </a:t>
          </a:r>
          <a:r>
            <a:rPr lang="en-US" sz="2000" dirty="0">
              <a:solidFill>
                <a:schemeClr val="tx1"/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https://www.cartercenter.org/about/index.html</a:t>
          </a:r>
          <a:r>
            <a:rPr lang="en-US" sz="2000" dirty="0">
              <a:solidFill>
                <a:schemeClr val="tx1"/>
              </a:solidFill>
            </a:rPr>
            <a:t> </a:t>
          </a:r>
          <a:endParaRPr lang="ru-RU" sz="2000" dirty="0">
            <a:solidFill>
              <a:schemeClr val="tx1"/>
            </a:solidFill>
          </a:endParaRPr>
        </a:p>
      </dgm:t>
    </dgm:pt>
    <dgm:pt modelId="{70B26A5D-BDD6-4DE7-8A0F-4E038AE8105F}" type="parTrans" cxnId="{57C35C73-4240-4D52-AFD6-EC6D6AC70501}">
      <dgm:prSet/>
      <dgm:spPr/>
      <dgm:t>
        <a:bodyPr/>
        <a:lstStyle/>
        <a:p>
          <a:endParaRPr lang="ru-RU"/>
        </a:p>
      </dgm:t>
    </dgm:pt>
    <dgm:pt modelId="{2DAA6A82-86F0-4A51-9E11-87C340511DE7}" type="sibTrans" cxnId="{57C35C73-4240-4D52-AFD6-EC6D6AC70501}">
      <dgm:prSet/>
      <dgm:spPr/>
      <dgm:t>
        <a:bodyPr/>
        <a:lstStyle/>
        <a:p>
          <a:endParaRPr lang="ru-RU"/>
        </a:p>
      </dgm:t>
    </dgm:pt>
    <dgm:pt modelId="{83AE25C8-62EF-436F-ACF0-46D0DDF4B566}" type="pres">
      <dgm:prSet presAssocID="{182191EA-DA50-49C9-B1A9-A1C5BE958DC8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F629732-9171-4D84-87F3-B2E4DE9B246F}" type="pres">
      <dgm:prSet presAssocID="{182191EA-DA50-49C9-B1A9-A1C5BE958DC8}" presName="matrix" presStyleCnt="0"/>
      <dgm:spPr/>
    </dgm:pt>
    <dgm:pt modelId="{495827E0-DAB8-42CE-82EC-B448E406C052}" type="pres">
      <dgm:prSet presAssocID="{182191EA-DA50-49C9-B1A9-A1C5BE958DC8}" presName="tile1" presStyleLbl="node1" presStyleIdx="0" presStyleCnt="4"/>
      <dgm:spPr/>
    </dgm:pt>
    <dgm:pt modelId="{B62AB89E-AA9B-49B8-939E-395ABD0CD30F}" type="pres">
      <dgm:prSet presAssocID="{182191EA-DA50-49C9-B1A9-A1C5BE958DC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360D9D9-2B4F-436F-A18A-AA7794028703}" type="pres">
      <dgm:prSet presAssocID="{182191EA-DA50-49C9-B1A9-A1C5BE958DC8}" presName="tile2" presStyleLbl="node1" presStyleIdx="1" presStyleCnt="4"/>
      <dgm:spPr/>
    </dgm:pt>
    <dgm:pt modelId="{C8F76F60-F066-488E-9C97-83CB94B13D50}" type="pres">
      <dgm:prSet presAssocID="{182191EA-DA50-49C9-B1A9-A1C5BE958DC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0F71F2E-42BD-44FC-B8D8-5D3AB6068A8F}" type="pres">
      <dgm:prSet presAssocID="{182191EA-DA50-49C9-B1A9-A1C5BE958DC8}" presName="tile3" presStyleLbl="node1" presStyleIdx="2" presStyleCnt="4"/>
      <dgm:spPr/>
    </dgm:pt>
    <dgm:pt modelId="{E32524EF-AFE2-40AD-BACC-388F46085812}" type="pres">
      <dgm:prSet presAssocID="{182191EA-DA50-49C9-B1A9-A1C5BE958DC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17FBCEF-142F-4745-8340-F5C1B54AD0FA}" type="pres">
      <dgm:prSet presAssocID="{182191EA-DA50-49C9-B1A9-A1C5BE958DC8}" presName="tile4" presStyleLbl="node1" presStyleIdx="3" presStyleCnt="4" custLinFactNeighborY="0"/>
      <dgm:spPr/>
    </dgm:pt>
    <dgm:pt modelId="{F9EDD55F-9C8E-4355-9922-9E27B54ED210}" type="pres">
      <dgm:prSet presAssocID="{182191EA-DA50-49C9-B1A9-A1C5BE958DC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4F635E04-20B6-433A-9867-47370D57192F}" type="pres">
      <dgm:prSet presAssocID="{182191EA-DA50-49C9-B1A9-A1C5BE958DC8}" presName="centerTile" presStyleLbl="fgShp" presStyleIdx="0" presStyleCnt="1" custAng="0" custLinFactNeighborX="-2767" custLinFactNeighborY="0">
        <dgm:presLayoutVars>
          <dgm:chMax val="0"/>
          <dgm:chPref val="0"/>
        </dgm:presLayoutVars>
      </dgm:prSet>
      <dgm:spPr/>
    </dgm:pt>
  </dgm:ptLst>
  <dgm:cxnLst>
    <dgm:cxn modelId="{045DF809-2304-4550-953A-1491B6C45076}" type="presOf" srcId="{DC03590D-7356-405D-B919-C433D69DA794}" destId="{F9EDD55F-9C8E-4355-9922-9E27B54ED210}" srcOrd="1" destOrd="0" presId="urn:microsoft.com/office/officeart/2005/8/layout/matrix1"/>
    <dgm:cxn modelId="{5C470A16-7294-4066-9A92-BC6BA67BA39A}" type="presOf" srcId="{C9667BBE-A975-4221-9AF0-0B0321A53A43}" destId="{C8F76F60-F066-488E-9C97-83CB94B13D50}" srcOrd="1" destOrd="0" presId="urn:microsoft.com/office/officeart/2005/8/layout/matrix1"/>
    <dgm:cxn modelId="{B4E0442E-1E36-4900-A059-30B456B181A8}" type="presOf" srcId="{CD86ED5F-9967-4884-86CA-9C8D6EDC3F06}" destId="{495827E0-DAB8-42CE-82EC-B448E406C052}" srcOrd="0" destOrd="0" presId="urn:microsoft.com/office/officeart/2005/8/layout/matrix1"/>
    <dgm:cxn modelId="{2B09FB68-0BF6-433F-80E1-42D96FC6FA22}" type="presOf" srcId="{CD86ED5F-9967-4884-86CA-9C8D6EDC3F06}" destId="{B62AB89E-AA9B-49B8-939E-395ABD0CD30F}" srcOrd="1" destOrd="0" presId="urn:microsoft.com/office/officeart/2005/8/layout/matrix1"/>
    <dgm:cxn modelId="{841A414D-356A-4C2B-9490-429D87F63E41}" type="presOf" srcId="{1E752DC8-2C2E-4D8A-9E0D-5C2C7778B502}" destId="{E32524EF-AFE2-40AD-BACC-388F46085812}" srcOrd="1" destOrd="0" presId="urn:microsoft.com/office/officeart/2005/8/layout/matrix1"/>
    <dgm:cxn modelId="{57C35C73-4240-4D52-AFD6-EC6D6AC70501}" srcId="{C52F74D6-1255-44DE-A2C2-81FDD3608506}" destId="{DC03590D-7356-405D-B919-C433D69DA794}" srcOrd="3" destOrd="0" parTransId="{70B26A5D-BDD6-4DE7-8A0F-4E038AE8105F}" sibTransId="{2DAA6A82-86F0-4A51-9E11-87C340511DE7}"/>
    <dgm:cxn modelId="{98E0DF74-A5AB-4E12-81A4-2A8A9D2D6943}" type="presOf" srcId="{C9667BBE-A975-4221-9AF0-0B0321A53A43}" destId="{8360D9D9-2B4F-436F-A18A-AA7794028703}" srcOrd="0" destOrd="0" presId="urn:microsoft.com/office/officeart/2005/8/layout/matrix1"/>
    <dgm:cxn modelId="{2ED5BE79-B11B-46F5-8919-8800EA7E3DCB}" type="presOf" srcId="{1E752DC8-2C2E-4D8A-9E0D-5C2C7778B502}" destId="{50F71F2E-42BD-44FC-B8D8-5D3AB6068A8F}" srcOrd="0" destOrd="0" presId="urn:microsoft.com/office/officeart/2005/8/layout/matrix1"/>
    <dgm:cxn modelId="{4C7BC98B-1C5C-4503-98ED-1E4336967BEC}" type="presOf" srcId="{182191EA-DA50-49C9-B1A9-A1C5BE958DC8}" destId="{83AE25C8-62EF-436F-ACF0-46D0DDF4B566}" srcOrd="0" destOrd="0" presId="urn:microsoft.com/office/officeart/2005/8/layout/matrix1"/>
    <dgm:cxn modelId="{BFE76B8F-686F-42AC-BAAC-79CF853F9C6A}" type="presOf" srcId="{C52F74D6-1255-44DE-A2C2-81FDD3608506}" destId="{4F635E04-20B6-433A-9867-47370D57192F}" srcOrd="0" destOrd="0" presId="urn:microsoft.com/office/officeart/2005/8/layout/matrix1"/>
    <dgm:cxn modelId="{69BAAF9B-13F5-4C03-9056-FE4142E41AFA}" srcId="{C52F74D6-1255-44DE-A2C2-81FDD3608506}" destId="{C9667BBE-A975-4221-9AF0-0B0321A53A43}" srcOrd="1" destOrd="0" parTransId="{0EB7FA28-9DE4-4CA4-8F7D-FDB4E430E52F}" sibTransId="{3C19F75B-A54A-4756-95B8-6A0CD620C1F4}"/>
    <dgm:cxn modelId="{461048D7-466C-4412-A12D-B83AF644C82F}" srcId="{182191EA-DA50-49C9-B1A9-A1C5BE958DC8}" destId="{C52F74D6-1255-44DE-A2C2-81FDD3608506}" srcOrd="0" destOrd="0" parTransId="{5B9FA874-F847-44D0-BF22-59570670521F}" sibTransId="{91D916BF-79EB-45A2-943E-98C795788D33}"/>
    <dgm:cxn modelId="{4D58BCE5-EBF0-42C9-B84F-C3D6BE4986A7}" srcId="{C52F74D6-1255-44DE-A2C2-81FDD3608506}" destId="{1E752DC8-2C2E-4D8A-9E0D-5C2C7778B502}" srcOrd="2" destOrd="0" parTransId="{27C67498-66EA-43BD-B919-C0373E570D2C}" sibTransId="{B6D2020D-1AA0-44BD-8860-08850EBA7AB0}"/>
    <dgm:cxn modelId="{3B28CAEF-7552-4F06-B9C0-0775834EB71C}" type="presOf" srcId="{DC03590D-7356-405D-B919-C433D69DA794}" destId="{317FBCEF-142F-4745-8340-F5C1B54AD0FA}" srcOrd="0" destOrd="0" presId="urn:microsoft.com/office/officeart/2005/8/layout/matrix1"/>
    <dgm:cxn modelId="{54D313F6-65F5-4203-96ED-9C7F154C2834}" srcId="{C52F74D6-1255-44DE-A2C2-81FDD3608506}" destId="{CD86ED5F-9967-4884-86CA-9C8D6EDC3F06}" srcOrd="0" destOrd="0" parTransId="{8328BC37-E1E0-4BAA-81CD-09FC71246150}" sibTransId="{34A88FA6-8AD7-4D1A-8F38-29E1DB917016}"/>
    <dgm:cxn modelId="{B7640C08-45FE-4A54-97C8-96DAD5FACA4D}" type="presParOf" srcId="{83AE25C8-62EF-436F-ACF0-46D0DDF4B566}" destId="{9F629732-9171-4D84-87F3-B2E4DE9B246F}" srcOrd="0" destOrd="0" presId="urn:microsoft.com/office/officeart/2005/8/layout/matrix1"/>
    <dgm:cxn modelId="{C7707254-1E08-4647-927C-EC3F962920F0}" type="presParOf" srcId="{9F629732-9171-4D84-87F3-B2E4DE9B246F}" destId="{495827E0-DAB8-42CE-82EC-B448E406C052}" srcOrd="0" destOrd="0" presId="urn:microsoft.com/office/officeart/2005/8/layout/matrix1"/>
    <dgm:cxn modelId="{7CCAD9B4-8F06-4096-A3D2-47E4A53CD088}" type="presParOf" srcId="{9F629732-9171-4D84-87F3-B2E4DE9B246F}" destId="{B62AB89E-AA9B-49B8-939E-395ABD0CD30F}" srcOrd="1" destOrd="0" presId="urn:microsoft.com/office/officeart/2005/8/layout/matrix1"/>
    <dgm:cxn modelId="{A70D1E25-C0E8-439B-B532-75A1C81FA0B2}" type="presParOf" srcId="{9F629732-9171-4D84-87F3-B2E4DE9B246F}" destId="{8360D9D9-2B4F-436F-A18A-AA7794028703}" srcOrd="2" destOrd="0" presId="urn:microsoft.com/office/officeart/2005/8/layout/matrix1"/>
    <dgm:cxn modelId="{65B6E0CD-4D31-41B5-BC55-9FE586C94ABE}" type="presParOf" srcId="{9F629732-9171-4D84-87F3-B2E4DE9B246F}" destId="{C8F76F60-F066-488E-9C97-83CB94B13D50}" srcOrd="3" destOrd="0" presId="urn:microsoft.com/office/officeart/2005/8/layout/matrix1"/>
    <dgm:cxn modelId="{BA9528A4-4062-4E3F-960C-070D904B6CC6}" type="presParOf" srcId="{9F629732-9171-4D84-87F3-B2E4DE9B246F}" destId="{50F71F2E-42BD-44FC-B8D8-5D3AB6068A8F}" srcOrd="4" destOrd="0" presId="urn:microsoft.com/office/officeart/2005/8/layout/matrix1"/>
    <dgm:cxn modelId="{6D901D8A-1530-4B4E-AE9B-D62A6C2B73F9}" type="presParOf" srcId="{9F629732-9171-4D84-87F3-B2E4DE9B246F}" destId="{E32524EF-AFE2-40AD-BACC-388F46085812}" srcOrd="5" destOrd="0" presId="urn:microsoft.com/office/officeart/2005/8/layout/matrix1"/>
    <dgm:cxn modelId="{EDF4BA3F-69DA-4CE1-91C2-F6BDC27672AC}" type="presParOf" srcId="{9F629732-9171-4D84-87F3-B2E4DE9B246F}" destId="{317FBCEF-142F-4745-8340-F5C1B54AD0FA}" srcOrd="6" destOrd="0" presId="urn:microsoft.com/office/officeart/2005/8/layout/matrix1"/>
    <dgm:cxn modelId="{3CD7FD59-D3BE-4414-9D3F-023D57B38A2E}" type="presParOf" srcId="{9F629732-9171-4D84-87F3-B2E4DE9B246F}" destId="{F9EDD55F-9C8E-4355-9922-9E27B54ED210}" srcOrd="7" destOrd="0" presId="urn:microsoft.com/office/officeart/2005/8/layout/matrix1"/>
    <dgm:cxn modelId="{FCC8A317-B8B8-4919-84F1-FCA43D7FBB53}" type="presParOf" srcId="{83AE25C8-62EF-436F-ACF0-46D0DDF4B566}" destId="{4F635E04-20B6-433A-9867-47370D57192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4A9AB-86E7-46F2-AC32-792B7EAF0936}">
      <dsp:nvSpPr>
        <dsp:cNvPr id="0" name=""/>
        <dsp:cNvSpPr/>
      </dsp:nvSpPr>
      <dsp:spPr>
        <a:xfrm>
          <a:off x="0" y="698122"/>
          <a:ext cx="837167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DAA11D-A05B-4371-9C43-B2FCE602FB89}">
      <dsp:nvSpPr>
        <dsp:cNvPr id="0" name=""/>
        <dsp:cNvSpPr/>
      </dsp:nvSpPr>
      <dsp:spPr>
        <a:xfrm>
          <a:off x="0" y="0"/>
          <a:ext cx="7971064" cy="7205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500" tIns="0" rIns="22150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100" kern="1200" dirty="0"/>
            <a:t>. </a:t>
          </a:r>
          <a:r>
            <a:rPr lang="en-US" sz="1100" kern="1200" dirty="0"/>
            <a:t>Morton Deutsch Peter T. Coleman Eric C. Marcus The Handbook of Conflict Resolution Theory and Practice</a:t>
          </a:r>
          <a:endParaRPr lang="ru-RU" sz="1100" kern="1200" dirty="0"/>
        </a:p>
      </dsp:txBody>
      <dsp:txXfrm>
        <a:off x="35173" y="35173"/>
        <a:ext cx="7900718" cy="650178"/>
      </dsp:txXfrm>
    </dsp:sp>
    <dsp:sp modelId="{C36B3B4D-3924-4397-8925-3D4DB5A8871A}">
      <dsp:nvSpPr>
        <dsp:cNvPr id="0" name=""/>
        <dsp:cNvSpPr/>
      </dsp:nvSpPr>
      <dsp:spPr>
        <a:xfrm>
          <a:off x="0" y="1790355"/>
          <a:ext cx="837167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2A35D5-B3C0-4A37-A61E-19D440799B1B}">
      <dsp:nvSpPr>
        <dsp:cNvPr id="0" name=""/>
        <dsp:cNvSpPr/>
      </dsp:nvSpPr>
      <dsp:spPr>
        <a:xfrm>
          <a:off x="0" y="655105"/>
          <a:ext cx="7971064" cy="91799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500" tIns="0" rIns="22150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Klaus Peter Berger Private Dispute Resolution in International Business: Negotiation, Mediation, Arbitration </a:t>
          </a:r>
          <a:endParaRPr lang="ru-RU" sz="1100" kern="1200" dirty="0"/>
        </a:p>
      </dsp:txBody>
      <dsp:txXfrm>
        <a:off x="44813" y="699918"/>
        <a:ext cx="7881438" cy="828367"/>
      </dsp:txXfrm>
    </dsp:sp>
    <dsp:sp modelId="{6BDC42C6-DE07-4EF4-ADE9-6B1B1D614EAF}">
      <dsp:nvSpPr>
        <dsp:cNvPr id="0" name=""/>
        <dsp:cNvSpPr/>
      </dsp:nvSpPr>
      <dsp:spPr>
        <a:xfrm>
          <a:off x="0" y="2289315"/>
          <a:ext cx="837167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2F1812-0DFF-4DC8-9DBB-F8D0B0932322}">
      <dsp:nvSpPr>
        <dsp:cNvPr id="0" name=""/>
        <dsp:cNvSpPr/>
      </dsp:nvSpPr>
      <dsp:spPr>
        <a:xfrm>
          <a:off x="400605" y="1725140"/>
          <a:ext cx="7971064" cy="3247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500" tIns="0" rIns="22150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Роджер Фишер, Уильям Юри, Брюс </a:t>
          </a:r>
          <a:r>
            <a:rPr lang="ru-RU" sz="1100" kern="1200" dirty="0" err="1"/>
            <a:t>Паттон</a:t>
          </a:r>
          <a:r>
            <a:rPr lang="ru-RU" sz="1100" kern="1200" dirty="0"/>
            <a:t> Переговоры без поражения. Гарвардский метод. -М., 2020 </a:t>
          </a:r>
        </a:p>
      </dsp:txBody>
      <dsp:txXfrm>
        <a:off x="416457" y="1740992"/>
        <a:ext cx="7939360" cy="293016"/>
      </dsp:txXfrm>
    </dsp:sp>
    <dsp:sp modelId="{7CF77877-FBEC-4DDA-B5B4-14BEB0CE18F0}">
      <dsp:nvSpPr>
        <dsp:cNvPr id="0" name=""/>
        <dsp:cNvSpPr/>
      </dsp:nvSpPr>
      <dsp:spPr>
        <a:xfrm>
          <a:off x="0" y="3221748"/>
          <a:ext cx="837167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583207-5E1A-439B-8F92-6CEA558CB53F}">
      <dsp:nvSpPr>
        <dsp:cNvPr id="0" name=""/>
        <dsp:cNvSpPr/>
      </dsp:nvSpPr>
      <dsp:spPr>
        <a:xfrm>
          <a:off x="498267" y="2151882"/>
          <a:ext cx="6863225" cy="10026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500" tIns="0" rIns="22150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Саймон Фишер. Работа с конфликтом: навыки и стратегии действия. - Алматы: </a:t>
          </a:r>
          <a:r>
            <a:rPr lang="ru-RU" sz="1100" kern="1200" dirty="0" err="1"/>
            <a:t>Конфликтологический</a:t>
          </a:r>
          <a:r>
            <a:rPr lang="ru-RU" sz="1100" kern="1200" dirty="0"/>
            <a:t> центр, 2001. </a:t>
          </a:r>
        </a:p>
      </dsp:txBody>
      <dsp:txXfrm>
        <a:off x="547211" y="2200826"/>
        <a:ext cx="6765337" cy="904727"/>
      </dsp:txXfrm>
    </dsp:sp>
    <dsp:sp modelId="{7A0DD57F-9E99-4E5A-95D4-0B29A50FEACA}">
      <dsp:nvSpPr>
        <dsp:cNvPr id="0" name=""/>
        <dsp:cNvSpPr/>
      </dsp:nvSpPr>
      <dsp:spPr>
        <a:xfrm>
          <a:off x="0" y="4352973"/>
          <a:ext cx="837167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17195D-C38E-4D94-9912-3B4E464DBBB6}">
      <dsp:nvSpPr>
        <dsp:cNvPr id="0" name=""/>
        <dsp:cNvSpPr/>
      </dsp:nvSpPr>
      <dsp:spPr>
        <a:xfrm>
          <a:off x="415836" y="3210228"/>
          <a:ext cx="7955833" cy="71256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500" tIns="0" rIns="22150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Steven Spittaels Nick Meynen Filip Hilgert Handbook: Mapping Conflict Motives in War Areas </a:t>
          </a:r>
        </a:p>
      </dsp:txBody>
      <dsp:txXfrm>
        <a:off x="450620" y="3245012"/>
        <a:ext cx="7886265" cy="6429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827E0-DAB8-42CE-82EC-B448E406C052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2"/>
              </a:solidFill>
            </a:rPr>
            <a:t>. </a:t>
          </a:r>
          <a:r>
            <a:rPr lang="ru-RU" sz="2400" kern="1200" dirty="0">
              <a:solidFill>
                <a:schemeClr val="tx2"/>
              </a:solidFill>
            </a:rPr>
            <a:t>Стокгольмский институт исследования проблем мира (СИПРИ). Базы данных СИПРИ: </a:t>
          </a:r>
          <a:r>
            <a:rPr lang="ru-RU" sz="2400" kern="1200" dirty="0">
              <a:solidFill>
                <a:schemeClr val="tx2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https://www.sipri.org/databases</a:t>
          </a:r>
          <a:endParaRPr lang="ru-RU" sz="2400" kern="1200" dirty="0">
            <a:solidFill>
              <a:schemeClr val="tx2"/>
            </a:solidFill>
          </a:endParaRPr>
        </a:p>
      </dsp:txBody>
      <dsp:txXfrm rot="5400000">
        <a:off x="-1" y="1"/>
        <a:ext cx="4064000" cy="2032000"/>
      </dsp:txXfrm>
    </dsp:sp>
    <dsp:sp modelId="{8360D9D9-2B4F-436F-A18A-AA7794028703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База конфликтов </a:t>
          </a:r>
          <a:r>
            <a:rPr lang="ru-RU" sz="2000" kern="1200" dirty="0" err="1">
              <a:solidFill>
                <a:schemeClr val="tx1"/>
              </a:solidFill>
            </a:rPr>
            <a:t>Упсальского</a:t>
          </a:r>
          <a:r>
            <a:rPr lang="ru-RU" sz="2000" kern="1200" dirty="0">
              <a:solidFill>
                <a:schemeClr val="tx1"/>
              </a:solidFill>
            </a:rPr>
            <a:t> университета </a:t>
          </a:r>
          <a:r>
            <a:rPr lang="ru-RU" sz="2000" kern="1200" dirty="0">
              <a:solidFill>
                <a:schemeClr val="tx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http://ucdp.uu.se/</a:t>
          </a:r>
          <a:r>
            <a:rPr lang="ru-RU" sz="2000" kern="1200" dirty="0">
              <a:solidFill>
                <a:schemeClr val="tx1"/>
              </a:solidFill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Институт по освещению войны и мира (ИОВМ) / The Institute </a:t>
          </a:r>
          <a:r>
            <a:rPr lang="ru-RU" sz="2000" kern="1200" dirty="0" err="1">
              <a:solidFill>
                <a:schemeClr val="tx1"/>
              </a:solidFill>
            </a:rPr>
            <a:t>for</a:t>
          </a:r>
          <a:r>
            <a:rPr lang="ru-RU" sz="2000" kern="1200" dirty="0">
              <a:solidFill>
                <a:schemeClr val="tx1"/>
              </a:solidFill>
            </a:rPr>
            <a:t> War &amp; Peace Reporting</a:t>
          </a:r>
          <a:r>
            <a:rPr lang="en-US" sz="2000" kern="1200" dirty="0">
              <a:solidFill>
                <a:schemeClr val="tx1"/>
              </a:solidFill>
            </a:rPr>
            <a:t>: </a:t>
          </a:r>
          <a:r>
            <a:rPr lang="en-US" sz="2000" kern="1200" dirty="0">
              <a:solidFill>
                <a:schemeClr val="tx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https://iwpr.net/about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064000" y="0"/>
        <a:ext cx="4064000" cy="2032000"/>
      </dsp:txXfrm>
    </dsp:sp>
    <dsp:sp modelId="{50F71F2E-42BD-44FC-B8D8-5D3AB6068A8F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solidFill>
                <a:schemeClr val="tx1"/>
              </a:solidFill>
            </a:rPr>
            <a:t>Гессенский фонд исследований мира и конфликтов /</a:t>
          </a:r>
          <a:r>
            <a:rPr lang="en-US" sz="2000" b="0" kern="1200" dirty="0">
              <a:solidFill>
                <a:schemeClr val="tx1"/>
              </a:solidFill>
            </a:rPr>
            <a:t>Peace Research Institute Frankfurt</a:t>
          </a:r>
          <a:r>
            <a:rPr lang="ru-RU" sz="2000" b="0" kern="1200" dirty="0">
              <a:solidFill>
                <a:schemeClr val="tx1"/>
              </a:solidFill>
            </a:rPr>
            <a:t>: </a:t>
          </a:r>
          <a:r>
            <a:rPr lang="en-US" sz="2000" b="0" kern="1200" dirty="0">
              <a:solidFill>
                <a:schemeClr val="tx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</a:t>
          </a:r>
          <a:r>
            <a:rPr lang="ru-RU" sz="2000" b="0" kern="1200" dirty="0">
              <a:solidFill>
                <a:schemeClr val="tx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://</a:t>
          </a:r>
          <a:r>
            <a:rPr lang="en-US" sz="2000" b="0" kern="1200" dirty="0">
              <a:solidFill>
                <a:schemeClr val="tx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</a:t>
          </a:r>
          <a:r>
            <a:rPr lang="ru-RU" sz="2000" b="0" kern="1200" dirty="0">
              <a:solidFill>
                <a:schemeClr val="tx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.</a:t>
          </a:r>
          <a:r>
            <a:rPr lang="en-US" sz="2000" b="0" kern="1200" dirty="0" err="1">
              <a:solidFill>
                <a:schemeClr val="tx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hsfk</a:t>
          </a:r>
          <a:r>
            <a:rPr lang="ru-RU" sz="2000" b="0" kern="1200" dirty="0">
              <a:solidFill>
                <a:schemeClr val="tx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.</a:t>
          </a:r>
          <a:r>
            <a:rPr lang="en-US" sz="2000" b="0" kern="1200" dirty="0">
              <a:solidFill>
                <a:schemeClr val="tx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de</a:t>
          </a:r>
          <a:r>
            <a:rPr lang="ru-RU" sz="2000" b="0" kern="1200" dirty="0">
              <a:solidFill>
                <a:schemeClr val="tx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/</a:t>
          </a:r>
          <a:r>
            <a:rPr lang="en-US" sz="2000" b="0" kern="1200" dirty="0" err="1">
              <a:solidFill>
                <a:schemeClr val="tx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en</a:t>
          </a:r>
          <a:r>
            <a:rPr lang="ru-RU" sz="2000" b="0" kern="1200" dirty="0">
              <a:solidFill>
                <a:schemeClr val="tx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/</a:t>
          </a:r>
          <a:r>
            <a:rPr lang="ru-RU" sz="2000" b="0" kern="1200" dirty="0">
              <a:solidFill>
                <a:schemeClr val="tx1"/>
              </a:solidFill>
            </a:rPr>
            <a:t> </a:t>
          </a:r>
          <a:r>
            <a:rPr lang="ru-RU" sz="2000" kern="1200" dirty="0">
              <a:solidFill>
                <a:schemeClr val="tx1"/>
              </a:solidFill>
            </a:rPr>
            <a:t> </a:t>
          </a:r>
        </a:p>
      </dsp:txBody>
      <dsp:txXfrm rot="10800000">
        <a:off x="0" y="3386666"/>
        <a:ext cx="4064000" cy="2032000"/>
      </dsp:txXfrm>
    </dsp:sp>
    <dsp:sp modelId="{317FBCEF-142F-4745-8340-F5C1B54AD0FA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Центр Картера</a:t>
          </a:r>
          <a:r>
            <a:rPr lang="en-US" sz="2000" kern="1200" dirty="0">
              <a:solidFill>
                <a:schemeClr val="tx1"/>
              </a:solidFill>
            </a:rPr>
            <a:t>. / The Carter Center: </a:t>
          </a:r>
          <a:r>
            <a:rPr lang="en-US" sz="2000" kern="1200" dirty="0">
              <a:solidFill>
                <a:schemeClr val="tx1"/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https://www.cartercenter.org/about/index.html</a:t>
          </a:r>
          <a:r>
            <a:rPr lang="en-US" sz="2000" kern="1200" dirty="0">
              <a:solidFill>
                <a:schemeClr val="tx1"/>
              </a:solidFill>
            </a:rPr>
            <a:t> </a:t>
          </a:r>
          <a:endParaRPr lang="ru-RU" sz="2000" kern="1200" dirty="0">
            <a:solidFill>
              <a:schemeClr val="tx1"/>
            </a:solidFill>
          </a:endParaRPr>
        </a:p>
      </dsp:txBody>
      <dsp:txXfrm rot="-5400000">
        <a:off x="4063999" y="3386666"/>
        <a:ext cx="4064000" cy="2032000"/>
      </dsp:txXfrm>
    </dsp:sp>
    <dsp:sp modelId="{4F635E04-20B6-433A-9867-47370D57192F}">
      <dsp:nvSpPr>
        <dsp:cNvPr id="0" name=""/>
        <dsp:cNvSpPr/>
      </dsp:nvSpPr>
      <dsp:spPr>
        <a:xfrm>
          <a:off x="2777329" y="2032000"/>
          <a:ext cx="2438400" cy="1354666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500" kern="1200" dirty="0"/>
            <a:t>Институттар және орталықтар</a:t>
          </a:r>
          <a:endParaRPr lang="ru-RU" sz="2500" kern="1200" dirty="0"/>
        </a:p>
      </dsp:txBody>
      <dsp:txXfrm>
        <a:off x="2843458" y="2098129"/>
        <a:ext cx="2306142" cy="1222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BF015-9C27-4C10-80BD-452D37ED20C5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2619D-B7F2-4477-A96E-067F44B765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59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57643D3-CEEC-4149-A2A5-1357BC633489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06E724F-42F6-4B6A-9C4A-BA059559336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770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43D3-CEEC-4149-A2A5-1357BC633489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724F-42F6-4B6A-9C4A-BA05955933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04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43D3-CEEC-4149-A2A5-1357BC633489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724F-42F6-4B6A-9C4A-BA059559336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327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43D3-CEEC-4149-A2A5-1357BC633489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724F-42F6-4B6A-9C4A-BA0595593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178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43D3-CEEC-4149-A2A5-1357BC633489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724F-42F6-4B6A-9C4A-BA05955933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738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43D3-CEEC-4149-A2A5-1357BC633489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724F-42F6-4B6A-9C4A-BA0595593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392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43D3-CEEC-4149-A2A5-1357BC633489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724F-42F6-4B6A-9C4A-BA059559336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458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43D3-CEEC-4149-A2A5-1357BC633489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724F-42F6-4B6A-9C4A-BA059559336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392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43D3-CEEC-4149-A2A5-1357BC633489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724F-42F6-4B6A-9C4A-BA059559336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73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43D3-CEEC-4149-A2A5-1357BC633489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724F-42F6-4B6A-9C4A-BA05955933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886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43D3-CEEC-4149-A2A5-1357BC633489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724F-42F6-4B6A-9C4A-BA059559336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377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43D3-CEEC-4149-A2A5-1357BC633489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724F-42F6-4B6A-9C4A-BA05955933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430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43D3-CEEC-4149-A2A5-1357BC633489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724F-42F6-4B6A-9C4A-BA059559336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06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43D3-CEEC-4149-A2A5-1357BC633489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724F-42F6-4B6A-9C4A-BA059559336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71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43D3-CEEC-4149-A2A5-1357BC633489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724F-42F6-4B6A-9C4A-BA05955933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754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43D3-CEEC-4149-A2A5-1357BC633489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724F-42F6-4B6A-9C4A-BA059559336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444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43D3-CEEC-4149-A2A5-1357BC633489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724F-42F6-4B6A-9C4A-BA05955933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937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643D3-CEEC-4149-A2A5-1357BC633489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6E724F-42F6-4B6A-9C4A-BA05955933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62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  <p:sldLayoutId id="2147483948" r:id="rId16"/>
    <p:sldLayoutId id="21474839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/>
              <a:t>Лекция 1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Жанжалдарды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шешуге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</a:t>
            </a:r>
            <a:r>
              <a:rPr lang="kk-KZ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іріспе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298" y="3246452"/>
            <a:ext cx="3492000" cy="232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39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Қандай қабілеттер?</a:t>
            </a:r>
            <a:b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98120" y="1926734"/>
            <a:ext cx="10055679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kk-KZ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жанжалдарды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шешудің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стратегиялары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мен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әдістері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/>
            <a:r>
              <a:rPr lang="kk-KZ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жанжалдарды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шешу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негізгі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ғылыми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бағыт</a:t>
            </a:r>
            <a:r>
              <a:rPr lang="kk-KZ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тар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зерттеу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орталықтары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/>
            <a:r>
              <a:rPr lang="kk-KZ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жанжалдарды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шешу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стратегияларын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жіктеу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kk-KZ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жанжалдарды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шешу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факторлары</a:t>
            </a:r>
            <a:endParaRPr lang="ru-RU" sz="20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kk-KZ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жанжалдарды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шешу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динамикасы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kk-KZ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жанжалдарды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kk-KZ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раптау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кезеңдерін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сипаттау</a:t>
            </a:r>
            <a:endParaRPr lang="ru-RU" sz="20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kk-KZ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жанжалдарды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шешудің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болжамды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сценарийлерін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ұсыну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kk-KZ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жанжалдық индикаторларды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анықтау</a:t>
            </a:r>
            <a:endParaRPr lang="ru-RU" sz="20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kk-KZ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жанжалдық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жағдайларды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модельдеуге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қабілетті</a:t>
            </a:r>
            <a:r>
              <a:rPr lang="kk-KZ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болу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келіссөздер</a:t>
            </a:r>
            <a:r>
              <a:rPr lang="kk-KZ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жүргізу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kk-KZ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делдалдық,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медиаторлық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т.б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kk-KZ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тәжірибелік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дағдылар</a:t>
            </a:r>
            <a:r>
              <a:rPr lang="kk-KZ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ды иелену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/>
            <a:r>
              <a:rPr lang="kk-KZ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жанжалдарды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шешу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әдістерінің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тиімділік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деңгейін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анықтау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r>
              <a:rPr lang="kk-KZ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жанжалдарды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шешу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технологияларын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өңдеу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599" y="624834"/>
            <a:ext cx="136800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90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kk-K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негізгі оқу әдебиеттері: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8171EF30-04E5-C21B-7318-5C65E6AA0A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22487715"/>
              </p:ext>
            </p:extLst>
          </p:nvPr>
        </p:nvGraphicFramePr>
        <p:xfrm>
          <a:off x="2346606" y="1272450"/>
          <a:ext cx="8371670" cy="4770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0425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6858562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0445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8B9728B2-4BB0-17A0-1DE2-BB5E6C323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731548"/>
              </p:ext>
            </p:extLst>
          </p:nvPr>
        </p:nvGraphicFramePr>
        <p:xfrm>
          <a:off x="1140643" y="719666"/>
          <a:ext cx="10067827" cy="55397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067827">
                  <a:extLst>
                    <a:ext uri="{9D8B030D-6E8A-4147-A177-3AD203B41FA5}">
                      <a16:colId xmlns:a16="http://schemas.microsoft.com/office/drawing/2014/main" val="1568934119"/>
                    </a:ext>
                  </a:extLst>
                </a:gridCol>
              </a:tblGrid>
              <a:tr h="5539732">
                <a:tc>
                  <a:txBody>
                    <a:bodyPr/>
                    <a:lstStyle/>
                    <a:p>
                      <a:r>
                        <a:rPr lang="kk-KZ" sz="2000" b="0" dirty="0">
                          <a:solidFill>
                            <a:schemeClr val="tx1"/>
                          </a:solidFill>
                        </a:rPr>
                        <a:t>Конструктивті</a:t>
                      </a:r>
                    </a:p>
                    <a:p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қоғамдағы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қарама-қайшылықтар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мәселелердің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пайда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болуындағы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әлеуметтік-саяси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өзгерістердің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себепшісі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болып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табылады</a:t>
                      </a:r>
                      <a:endParaRPr lang="uk-UA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Олар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социумдағы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жағымсыз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тұстар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туралы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ескерту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береді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индивидтер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әлеуметтік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топтардың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қанағаттанбау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және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қарама-қайшылықтар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себептерін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айқындайды</a:t>
                      </a:r>
                      <a:endParaRPr lang="ru-RU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қоғамда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жинақталған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алаңдаушылықты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төмендету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арқылы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өзіндік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шығыны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бар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тетік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ретінде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қызмет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атқарып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жанжалға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әкелген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кемшіліктер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қарама-қайшылықтарды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шешудің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тәсіліне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айналады</a:t>
                      </a:r>
                      <a:endParaRPr lang="uk-UA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uk-UA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Саяси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жүйенің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ыдырауын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алдын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алып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саяси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тұрақтылықты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қамтамасыз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етеді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Жанжал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жағдайда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индивидтер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немесе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әлеуметтік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топтар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оны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реттеу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шешу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тәсілдерінің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тәжірибесін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алады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978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9135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3A530ACE-E29C-8A41-EFCF-F058B4B855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428874"/>
              </p:ext>
            </p:extLst>
          </p:nvPr>
        </p:nvGraphicFramePr>
        <p:xfrm>
          <a:off x="923827" y="575036"/>
          <a:ext cx="10614581" cy="553353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612449">
                  <a:extLst>
                    <a:ext uri="{9D8B030D-6E8A-4147-A177-3AD203B41FA5}">
                      <a16:colId xmlns:a16="http://schemas.microsoft.com/office/drawing/2014/main" val="1566627128"/>
                    </a:ext>
                  </a:extLst>
                </a:gridCol>
                <a:gridCol w="5002132">
                  <a:extLst>
                    <a:ext uri="{9D8B030D-6E8A-4147-A177-3AD203B41FA5}">
                      <a16:colId xmlns:a16="http://schemas.microsoft.com/office/drawing/2014/main" val="3454618850"/>
                    </a:ext>
                  </a:extLst>
                </a:gridCol>
              </a:tblGrid>
              <a:tr h="5533533">
                <a:tc>
                  <a:txBody>
                    <a:bodyPr/>
                    <a:lstStyle/>
                    <a:p>
                      <a:r>
                        <a:rPr lang="uk-UA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Деструктивті</a:t>
                      </a:r>
                      <a:endParaRPr lang="uk-UA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uk-UA" sz="20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қоғамның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бірігуіне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қатер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туғызады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қалыптасқан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әлеуметтік-саяси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құрылымды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құлатады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мемлекетте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қауырттылықтың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жоғары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деңгейін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қалыптастырады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қоғамда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жіктелу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орын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алады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қоғамның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әлеуметтік-экономикалық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саяси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даму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қарқынын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тежеуге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ұрындырады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әлеуметтік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жүйенің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дағдарысы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мен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стагнациясына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апарады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uk-UA" sz="20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Саяси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қақтығыстар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индивидтің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әлеуметтік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топтың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адамгершілік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қағидаларының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бұзылуына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ықпал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етеді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психологиялық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озбырлықтың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көп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құрбандардың</a:t>
                      </a: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болуы</a:t>
                      </a:r>
                      <a:endParaRPr lang="ru-RU" sz="20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өзара</a:t>
                      </a:r>
                      <a:r>
                        <a:rPr lang="uk-UA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қимылдары</a:t>
                      </a:r>
                      <a:r>
                        <a:rPr lang="uk-UA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оның</a:t>
                      </a:r>
                      <a:r>
                        <a:rPr lang="uk-UA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субъектілері</a:t>
                      </a:r>
                      <a:r>
                        <a:rPr lang="uk-UA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</a:t>
                      </a:r>
                      <a:r>
                        <a:rPr lang="uk-UA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қатысушылары</a:t>
                      </a:r>
                      <a:r>
                        <a:rPr lang="uk-UA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арасындағы</a:t>
                      </a:r>
                      <a:r>
                        <a:rPr lang="uk-UA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қашықтықты</a:t>
                      </a:r>
                      <a:r>
                        <a:rPr lang="uk-UA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жоғарылатып</a:t>
                      </a:r>
                      <a:r>
                        <a:rPr lang="uk-UA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uk-UA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олардың</a:t>
                      </a:r>
                      <a:r>
                        <a:rPr lang="uk-UA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көзқарастарын</a:t>
                      </a:r>
                      <a:r>
                        <a:rPr lang="uk-UA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полярландыра</a:t>
                      </a:r>
                      <a:r>
                        <a:rPr lang="uk-UA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түседі</a:t>
                      </a:r>
                      <a:r>
                        <a:rPr lang="uk-UA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uk-UA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оны</a:t>
                      </a:r>
                      <a:r>
                        <a:rPr lang="uk-UA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реттеу</a:t>
                      </a:r>
                      <a:r>
                        <a:rPr lang="uk-UA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</a:t>
                      </a:r>
                      <a:r>
                        <a:rPr lang="uk-UA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шешудің</a:t>
                      </a:r>
                      <a:r>
                        <a:rPr lang="uk-UA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жолында</a:t>
                      </a:r>
                      <a:r>
                        <a:rPr lang="uk-UA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орнықты</a:t>
                      </a:r>
                      <a:r>
                        <a:rPr lang="uk-UA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тосқауылдар</a:t>
                      </a:r>
                      <a:r>
                        <a:rPr lang="uk-UA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пайда</a:t>
                      </a:r>
                      <a:r>
                        <a:rPr lang="uk-UA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болып</a:t>
                      </a:r>
                      <a:r>
                        <a:rPr lang="uk-UA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uk-UA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қақтығыс</a:t>
                      </a:r>
                      <a:r>
                        <a:rPr lang="uk-UA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жаңа</a:t>
                      </a:r>
                      <a:r>
                        <a:rPr lang="uk-UA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деструктивті</a:t>
                      </a:r>
                      <a:r>
                        <a:rPr lang="uk-UA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қақтығыстармен</a:t>
                      </a:r>
                      <a:r>
                        <a:rPr lang="uk-UA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жалғасуы</a:t>
                      </a:r>
                      <a:r>
                        <a:rPr lang="uk-UA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мүмкін</a:t>
                      </a:r>
                      <a:endParaRPr lang="ru-RU" sz="3200" dirty="0"/>
                    </a:p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634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4893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9137" y="3244334"/>
            <a:ext cx="89385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>
                <a:solidFill>
                  <a:srgbClr val="00B0F0"/>
                </a:solidFill>
              </a:rPr>
              <a:t>Назарларынызға</a:t>
            </a:r>
            <a:r>
              <a:rPr lang="ru-RU" sz="4400" b="1" dirty="0">
                <a:solidFill>
                  <a:srgbClr val="00B0F0"/>
                </a:solidFill>
              </a:rPr>
              <a:t> </a:t>
            </a:r>
            <a:r>
              <a:rPr lang="ru-RU" sz="4400" b="1" dirty="0" err="1">
                <a:solidFill>
                  <a:srgbClr val="00B0F0"/>
                </a:solidFill>
              </a:rPr>
              <a:t>рахмет</a:t>
            </a:r>
            <a:r>
              <a:rPr lang="ru-RU" sz="4400" b="1" dirty="0">
                <a:solidFill>
                  <a:srgbClr val="00B0F0"/>
                </a:solidFill>
              </a:rPr>
              <a:t>!</a:t>
            </a:r>
            <a:endParaRPr lang="ru-RU" sz="4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921</TotalTime>
  <Words>454</Words>
  <Application>Microsoft Office PowerPoint</Application>
  <PresentationFormat>Широкоэкранный</PresentationFormat>
  <Paragraphs>47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Garamond</vt:lpstr>
      <vt:lpstr>Times New Roman</vt:lpstr>
      <vt:lpstr>Натуральные материалы</vt:lpstr>
      <vt:lpstr> Лекция 1 Жанжалдарды шешуге кіріспе</vt:lpstr>
      <vt:lpstr>Қандай қабілеттер? </vt:lpstr>
      <vt:lpstr>                                                             негізгі оқу әдебиеттері: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Политическая конфликтология и экспертиза</dc:title>
  <dc:creator>Насимова Гульнар</dc:creator>
  <cp:lastModifiedBy>Wind White</cp:lastModifiedBy>
  <cp:revision>88</cp:revision>
  <dcterms:created xsi:type="dcterms:W3CDTF">2017-12-11T03:33:12Z</dcterms:created>
  <dcterms:modified xsi:type="dcterms:W3CDTF">2023-01-15T17:04:32Z</dcterms:modified>
</cp:coreProperties>
</file>